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6858000" type="screen4x3"/>
  <p:notesSz cx="8318500" cy="79248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506" y="-162"/>
      </p:cViewPr>
      <p:guideLst>
        <p:guide orient="horz" pos="2492"/>
        <p:guide pos="23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36740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103236" cy="6855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Ekran Gösterisi (4:3)</PresentationFormat>
  <Paragraphs>0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17" baseType="lpstr"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cp:lastModifiedBy>Hp</cp:lastModifiedBy>
  <cp:revision>1</cp:revision>
  <dcterms:modified xsi:type="dcterms:W3CDTF">2015-11-02T23:20:15Z</dcterms:modified>
</cp:coreProperties>
</file>